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6" y="1655402"/>
            <a:ext cx="6859503" cy="2934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06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76671"/>
            <a:ext cx="2952327" cy="407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3153529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725144"/>
            <a:ext cx="21291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Hyaline Cartilage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714611"/>
            <a:ext cx="19896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Elastic Cartilage</a:t>
            </a:r>
            <a:endParaRPr lang="ar-IQ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699" y="2204864"/>
            <a:ext cx="70102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/>
              <a:t>Animal Kingdom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8033" y="3212976"/>
            <a:ext cx="2595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err="1" smtClean="0">
                <a:latin typeface="Arial Black" pitchFamily="34" charset="0"/>
              </a:rPr>
              <a:t>Lec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((10))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90" y="188640"/>
            <a:ext cx="2952328" cy="72008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dirty="0"/>
              <a:t>Muscle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94" y="1848095"/>
            <a:ext cx="185179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IQ" dirty="0"/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Epithelia</a:t>
            </a:r>
            <a:endParaRPr lang="ar-IQ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848916"/>
            <a:ext cx="16450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568" y="1837186"/>
            <a:ext cx="220990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marL="64008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Connective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1837" y="1825195"/>
            <a:ext cx="15045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marL="64008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03649" y="908720"/>
            <a:ext cx="2581105" cy="8172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3162253" y="908720"/>
            <a:ext cx="822502" cy="9401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4755" y="908720"/>
            <a:ext cx="1523349" cy="8172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84755" y="908720"/>
            <a:ext cx="4309371" cy="7410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92" y="2603195"/>
            <a:ext cx="5463612" cy="233910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Muscle tissue: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Three types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b="1" dirty="0"/>
              <a:t>Skeletal muscle tissue: </a:t>
            </a:r>
            <a:endParaRPr lang="en-US" sz="3200" dirty="0"/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b="1" dirty="0" smtClean="0"/>
              <a:t>Cardiac </a:t>
            </a:r>
            <a:r>
              <a:rPr lang="en-US" sz="3200" b="1" dirty="0"/>
              <a:t>muscle tissue</a:t>
            </a:r>
            <a:endParaRPr lang="en-US" sz="3200" dirty="0"/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3200" b="1" dirty="0"/>
              <a:t>Smooth muscle </a:t>
            </a:r>
            <a:r>
              <a:rPr lang="en-US" sz="3200" b="1" dirty="0" smtClean="0"/>
              <a:t>tissue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2467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  <a:solidFill>
            <a:srgbClr val="00B050"/>
          </a:solidFill>
        </p:spPr>
        <p:txBody>
          <a:bodyPr/>
          <a:lstStyle/>
          <a:p>
            <a:pPr marL="64008" lvl="0" indent="0" algn="l">
              <a:buNone/>
            </a:pPr>
            <a:r>
              <a:rPr lang="en-US" b="1" dirty="0">
                <a:solidFill>
                  <a:srgbClr val="FFFF00"/>
                </a:solidFill>
              </a:rPr>
              <a:t>Neural tissue</a:t>
            </a:r>
            <a:endParaRPr lang="en-US" dirty="0">
              <a:solidFill>
                <a:srgbClr val="FFFF00"/>
              </a:solidFill>
            </a:endParaRPr>
          </a:p>
          <a:p>
            <a:pPr marL="64008" lvl="0" indent="0" algn="l" rtl="0">
              <a:buNone/>
            </a:pPr>
            <a:r>
              <a:rPr lang="en-US" b="1" dirty="0"/>
              <a:t>Neural anatomy</a:t>
            </a:r>
            <a:endParaRPr lang="en-US" dirty="0"/>
          </a:p>
          <a:p>
            <a:pPr marL="64008" lv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1-Cell </a:t>
            </a:r>
            <a:r>
              <a:rPr lang="en-US" b="1" dirty="0">
                <a:solidFill>
                  <a:srgbClr val="FF0000"/>
                </a:solidFill>
              </a:rPr>
              <a:t>body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Contains cell’s nucleus. </a:t>
            </a:r>
          </a:p>
          <a:p>
            <a:pPr marL="64008" lv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2-Dendrite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Extension that conveys signals towards the cell body. </a:t>
            </a:r>
          </a:p>
          <a:p>
            <a:pPr marL="64008" lv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3-Axon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Extension that transmits signals away from the cell body.</a:t>
            </a:r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945384" y="4186608"/>
            <a:ext cx="5866976" cy="26555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1986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72000"/>
          </a:xfrm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A Classification of Connective Tissues</a:t>
            </a:r>
            <a:endParaRPr lang="en-US" dirty="0"/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>
            <a:fillRect/>
          </a:stretch>
        </p:blipFill>
        <p:spPr bwMode="auto">
          <a:xfrm>
            <a:off x="539553" y="1268760"/>
            <a:ext cx="7992888" cy="39109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925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10" y="1198195"/>
            <a:ext cx="5843280" cy="2985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16790" y="4475269"/>
            <a:ext cx="39598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b="1" dirty="0"/>
              <a:t>Loose Connective Tissue (Areolar)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365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468313" y="1364236"/>
            <a:ext cx="8229600" cy="294207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2339752" y="4653136"/>
            <a:ext cx="386682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b="1" dirty="0"/>
              <a:t>Dense Regular Connective Tissue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77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72000"/>
          </a:xfrm>
        </p:spPr>
        <p:txBody>
          <a:bodyPr/>
          <a:lstStyle/>
          <a:p>
            <a:pPr marL="64008" lvl="0" indent="0" algn="l">
              <a:buNone/>
            </a:pPr>
            <a:endParaRPr lang="en-US" dirty="0"/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048672" cy="3607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15357" y="4653136"/>
            <a:ext cx="181338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b="1" dirty="0"/>
              <a:t>Adipose (Fat) 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4035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5"/>
          <a:stretch>
            <a:fillRect/>
          </a:stretch>
        </p:blipFill>
        <p:spPr bwMode="auto">
          <a:xfrm>
            <a:off x="395288" y="1757578"/>
            <a:ext cx="8229600" cy="258719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04106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90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15</cp:revision>
  <dcterms:created xsi:type="dcterms:W3CDTF">2019-09-14T08:07:35Z</dcterms:created>
  <dcterms:modified xsi:type="dcterms:W3CDTF">2019-09-18T08:21:37Z</dcterms:modified>
</cp:coreProperties>
</file>